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912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Oval 9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0" y="2226503"/>
            <a:ext cx="5917679" cy="2550877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440" y="4777380"/>
            <a:ext cx="5917679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7498080" y="1828800"/>
            <a:ext cx="990599" cy="22865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6236208" y="3264408"/>
            <a:ext cx="3859795" cy="228660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66676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970" y="927098"/>
            <a:ext cx="6343672" cy="709865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13394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>
            <a:xfrm>
              <a:off x="5283673" y="402165"/>
              <a:ext cx="3465769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 bwMode="gray">
            <a:xfrm rot="16200000">
              <a:off x="3105027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/>
            <p:nvPr/>
          </p:nvSpPr>
          <p:spPr bwMode="gray">
            <a:xfrm rot="15687606">
              <a:off x="3320102" y="145837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7534" y="2257588"/>
            <a:ext cx="3090672" cy="3020344"/>
          </a:xfrm>
        </p:spPr>
        <p:txBody>
          <a:bodyPr anchor="ctr"/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19261" y="2257588"/>
            <a:ext cx="3082516" cy="302034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41194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66440" y="2489200"/>
            <a:ext cx="3636980" cy="353060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0581" y="2489203"/>
            <a:ext cx="3636980" cy="35306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16721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9918" y="2489200"/>
            <a:ext cx="3633502" cy="75929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66440" y="3248490"/>
            <a:ext cx="3636980" cy="277131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0581" y="2489200"/>
            <a:ext cx="3636979" cy="75663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0581" y="3245835"/>
            <a:ext cx="3636980" cy="277396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03473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4067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19203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>
            <a:xfrm>
              <a:off x="5283673" y="402165"/>
              <a:ext cx="3465769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 bwMode="gray">
            <a:xfrm rot="16200000">
              <a:off x="2548536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2" name="Freeform 5"/>
            <p:cNvSpPr/>
            <p:nvPr/>
          </p:nvSpPr>
          <p:spPr bwMode="gray">
            <a:xfrm rot="15687606">
              <a:off x="2769747" y="145837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1447800"/>
            <a:ext cx="2712590" cy="1495588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68927" y="1447800"/>
            <a:ext cx="3632850" cy="45720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866441" y="3086845"/>
            <a:ext cx="2712589" cy="2933701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65898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>
            <a:xfrm>
              <a:off x="5283673" y="402165"/>
              <a:ext cx="3465769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 bwMode="gray">
            <a:xfrm rot="16200000">
              <a:off x="2852610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4" name="Freeform 5"/>
            <p:cNvSpPr/>
            <p:nvPr/>
          </p:nvSpPr>
          <p:spPr bwMode="gray">
            <a:xfrm rot="15687606">
              <a:off x="3074559" y="145837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1381390"/>
            <a:ext cx="2987089" cy="157480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722909" y="1320800"/>
            <a:ext cx="2791102" cy="42164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0" y="3086100"/>
            <a:ext cx="2987089" cy="24511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45791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10204164">
              <a:off x="426788" y="4564241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6" name="Rectangle 15"/>
            <p:cNvSpPr/>
            <p:nvPr/>
          </p:nvSpPr>
          <p:spPr>
            <a:xfrm>
              <a:off x="421503" y="402165"/>
              <a:ext cx="8327939" cy="3141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 bwMode="gray">
            <a:xfrm rot="10800000">
              <a:off x="485023" y="2670079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0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4961454"/>
            <a:ext cx="642200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1" y="685800"/>
            <a:ext cx="6422004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866440" y="5528192"/>
            <a:ext cx="6422004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6727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21010068">
              <a:off x="6359946" y="2780895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Rectangle 8"/>
            <p:cNvSpPr/>
            <p:nvPr/>
          </p:nvSpPr>
          <p:spPr>
            <a:xfrm>
              <a:off x="485023" y="4343399"/>
              <a:ext cx="8182128" cy="21124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 bwMode="gray">
            <a:xfrm>
              <a:off x="485023" y="2854646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927100"/>
            <a:ext cx="6422005" cy="1692720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0" y="3488023"/>
            <a:ext cx="6422005" cy="2536857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6758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21010068">
              <a:off x="6359946" y="4309201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10"/>
            <p:cNvSpPr/>
            <p:nvPr/>
          </p:nvSpPr>
          <p:spPr bwMode="gray">
            <a:xfrm>
              <a:off x="485023" y="4381500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4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3" name="TextBox 22"/>
          <p:cNvSpPr txBox="1"/>
          <p:nvPr/>
        </p:nvSpPr>
        <p:spPr bwMode="gray">
          <a:xfrm>
            <a:off x="647430" y="651690"/>
            <a:ext cx="60159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 bwMode="gray">
          <a:xfrm>
            <a:off x="7069418" y="2900292"/>
            <a:ext cx="61906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8060" y="927099"/>
            <a:ext cx="6160385" cy="2882179"/>
          </a:xfrm>
        </p:spPr>
        <p:txBody>
          <a:bodyPr anchor="ctr"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387278" y="3809278"/>
            <a:ext cx="5646143" cy="333113"/>
          </a:xfrm>
        </p:spPr>
        <p:txBody>
          <a:bodyPr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0" y="5000816"/>
            <a:ext cx="6343673" cy="101061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7509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5"/>
            <p:cNvSpPr/>
            <p:nvPr/>
          </p:nvSpPr>
          <p:spPr bwMode="gray">
            <a:xfrm rot="21010068">
              <a:off x="6359946" y="431124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7"/>
            <p:cNvSpPr/>
            <p:nvPr/>
          </p:nvSpPr>
          <p:spPr bwMode="gray">
            <a:xfrm>
              <a:off x="485023" y="4381500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7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2057400"/>
            <a:ext cx="6422005" cy="20955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1" y="5024908"/>
            <a:ext cx="6422004" cy="994891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0751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927100"/>
            <a:ext cx="6423593" cy="709864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0" y="2489200"/>
            <a:ext cx="2313432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5"/>
          </p:nvPr>
        </p:nvSpPr>
        <p:spPr>
          <a:xfrm>
            <a:off x="866440" y="3147164"/>
            <a:ext cx="2313432" cy="2888366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05614" y="2489200"/>
            <a:ext cx="2318918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6"/>
          </p:nvPr>
        </p:nvSpPr>
        <p:spPr>
          <a:xfrm>
            <a:off x="3408471" y="3147164"/>
            <a:ext cx="2318918" cy="2888366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58642" y="2489200"/>
            <a:ext cx="2318918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60935" y="3147164"/>
            <a:ext cx="2316625" cy="2888366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294530" y="2489201"/>
            <a:ext cx="0" cy="3546328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849521" y="2489201"/>
            <a:ext cx="0" cy="3546328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43619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927100"/>
            <a:ext cx="6345260" cy="709864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0" y="4179596"/>
            <a:ext cx="2313432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9055" y="2489200"/>
            <a:ext cx="2015144" cy="1447342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8"/>
          </p:nvPr>
        </p:nvSpPr>
        <p:spPr>
          <a:xfrm>
            <a:off x="866439" y="4837558"/>
            <a:ext cx="2313432" cy="1187321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11125" y="4179595"/>
            <a:ext cx="2318918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8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553189" y="2489200"/>
            <a:ext cx="2015144" cy="1447342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411125" y="4848208"/>
            <a:ext cx="2318918" cy="1187321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58642" y="4179596"/>
            <a:ext cx="2318918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9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108641" y="2489200"/>
            <a:ext cx="2015144" cy="1447342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58642" y="4837558"/>
            <a:ext cx="2318918" cy="1187321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40" name="Straight Connector 39"/>
          <p:cNvCxnSpPr/>
          <p:nvPr/>
        </p:nvCxnSpPr>
        <p:spPr>
          <a:xfrm>
            <a:off x="3290019" y="2489201"/>
            <a:ext cx="0" cy="3546328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5849521" y="2489201"/>
            <a:ext cx="0" cy="3546328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203987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21301" y="6387910"/>
            <a:ext cx="990599" cy="228659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6/13/2026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16133" y="6387910"/>
            <a:ext cx="3859795" cy="22866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92776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88" y="0"/>
            <a:ext cx="9120420" cy="6860798"/>
            <a:chOff x="-1588" y="0"/>
            <a:chExt cx="9120420" cy="6860798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Freeform 5"/>
            <p:cNvSpPr/>
            <p:nvPr/>
          </p:nvSpPr>
          <p:spPr bwMode="gray">
            <a:xfrm rot="4966650">
              <a:off x="4673046" y="5107506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</p:grpSp>
      <p:sp>
        <p:nvSpPr>
          <p:cNvPr id="17" name="Rectangle 16"/>
          <p:cNvSpPr/>
          <p:nvPr/>
        </p:nvSpPr>
        <p:spPr>
          <a:xfrm>
            <a:off x="414867" y="402165"/>
            <a:ext cx="4610565" cy="605367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Freeform 9"/>
          <p:cNvSpPr/>
          <p:nvPr/>
        </p:nvSpPr>
        <p:spPr bwMode="gray">
          <a:xfrm rot="5400000">
            <a:off x="1299309" y="1765596"/>
            <a:ext cx="5995993" cy="3326809"/>
          </a:xfrm>
          <a:custGeom>
            <a:avLst/>
            <a:gdLst/>
            <a:ahLst/>
            <a:cxnLst/>
            <a:rect l="0" t="0" r="r" b="b"/>
            <a:pathLst>
              <a:path w="4960" h="2752">
                <a:moveTo>
                  <a:pt x="0" y="0"/>
                </a:moveTo>
                <a:lnTo>
                  <a:pt x="0" y="324"/>
                </a:lnTo>
                <a:lnTo>
                  <a:pt x="0" y="1992"/>
                </a:lnTo>
                <a:lnTo>
                  <a:pt x="0" y="2752"/>
                </a:lnTo>
                <a:lnTo>
                  <a:pt x="4960" y="2752"/>
                </a:lnTo>
                <a:lnTo>
                  <a:pt x="4960" y="1992"/>
                </a:lnTo>
                <a:lnTo>
                  <a:pt x="4960" y="324"/>
                </a:lnTo>
                <a:lnTo>
                  <a:pt x="4960" y="0"/>
                </a:lnTo>
                <a:lnTo>
                  <a:pt x="4960" y="0"/>
                </a:lnTo>
                <a:lnTo>
                  <a:pt x="4734" y="34"/>
                </a:lnTo>
                <a:lnTo>
                  <a:pt x="4510" y="64"/>
                </a:lnTo>
                <a:lnTo>
                  <a:pt x="4284" y="90"/>
                </a:lnTo>
                <a:lnTo>
                  <a:pt x="4060" y="114"/>
                </a:lnTo>
                <a:lnTo>
                  <a:pt x="3836" y="132"/>
                </a:lnTo>
                <a:lnTo>
                  <a:pt x="3614" y="146"/>
                </a:lnTo>
                <a:lnTo>
                  <a:pt x="3392" y="158"/>
                </a:lnTo>
                <a:lnTo>
                  <a:pt x="3174" y="166"/>
                </a:lnTo>
                <a:lnTo>
                  <a:pt x="2960" y="172"/>
                </a:lnTo>
                <a:lnTo>
                  <a:pt x="2748" y="174"/>
                </a:lnTo>
                <a:lnTo>
                  <a:pt x="2542" y="174"/>
                </a:lnTo>
                <a:lnTo>
                  <a:pt x="2338" y="174"/>
                </a:lnTo>
                <a:lnTo>
                  <a:pt x="2140" y="170"/>
                </a:lnTo>
                <a:lnTo>
                  <a:pt x="1948" y="164"/>
                </a:lnTo>
                <a:lnTo>
                  <a:pt x="1762" y="156"/>
                </a:lnTo>
                <a:lnTo>
                  <a:pt x="1582" y="148"/>
                </a:lnTo>
                <a:lnTo>
                  <a:pt x="1410" y="138"/>
                </a:lnTo>
                <a:lnTo>
                  <a:pt x="1244" y="128"/>
                </a:lnTo>
                <a:lnTo>
                  <a:pt x="1088" y="116"/>
                </a:lnTo>
                <a:lnTo>
                  <a:pt x="938" y="104"/>
                </a:lnTo>
                <a:lnTo>
                  <a:pt x="668" y="78"/>
                </a:lnTo>
                <a:lnTo>
                  <a:pt x="438" y="54"/>
                </a:lnTo>
                <a:lnTo>
                  <a:pt x="254" y="34"/>
                </a:lnTo>
                <a:lnTo>
                  <a:pt x="116" y="16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18" name="Freeform 5"/>
          <p:cNvSpPr>
            <a:spLocks noEditPoints="1"/>
          </p:cNvSpPr>
          <p:nvPr/>
        </p:nvSpPr>
        <p:spPr bwMode="gray">
          <a:xfrm>
            <a:off x="0" y="0"/>
            <a:ext cx="9144000" cy="6858000"/>
          </a:xfrm>
          <a:custGeom>
            <a:avLst/>
            <a:gdLst/>
            <a:ahLst/>
            <a:cxnLst/>
            <a:rect l="0" t="0" r="r" b="b"/>
            <a:pathLst>
              <a:path w="5760" h="4320">
                <a:moveTo>
                  <a:pt x="0" y="0"/>
                </a:moveTo>
                <a:lnTo>
                  <a:pt x="0" y="4320"/>
                </a:lnTo>
                <a:lnTo>
                  <a:pt x="5760" y="4320"/>
                </a:lnTo>
                <a:lnTo>
                  <a:pt x="5760" y="0"/>
                </a:lnTo>
                <a:lnTo>
                  <a:pt x="0" y="0"/>
                </a:lnTo>
                <a:close/>
                <a:moveTo>
                  <a:pt x="5444" y="4004"/>
                </a:moveTo>
                <a:lnTo>
                  <a:pt x="324" y="4004"/>
                </a:lnTo>
                <a:lnTo>
                  <a:pt x="324" y="324"/>
                </a:lnTo>
                <a:lnTo>
                  <a:pt x="5444" y="324"/>
                </a:lnTo>
                <a:lnTo>
                  <a:pt x="5444" y="400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174928" y="1447799"/>
            <a:ext cx="1113516" cy="4572001"/>
          </a:xfrm>
        </p:spPr>
        <p:txBody>
          <a:bodyPr vert="eaVert" anchor="ctr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66738" y="1447799"/>
            <a:ext cx="4416936" cy="45720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8546" y="6365498"/>
            <a:ext cx="3859795" cy="228660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9447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Freeform 5"/>
            <p:cNvSpPr/>
            <p:nvPr/>
          </p:nvSpPr>
          <p:spPr bwMode="gray">
            <a:xfrm rot="21010068">
              <a:off x="6359946" y="179029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5" name="Freeform 24"/>
            <p:cNvSpPr/>
            <p:nvPr/>
          </p:nvSpPr>
          <p:spPr bwMode="gray">
            <a:xfrm>
              <a:off x="485023" y="1856450"/>
              <a:ext cx="8173954" cy="4535226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866440" y="927099"/>
            <a:ext cx="6345260" cy="7098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4382" y="2489200"/>
            <a:ext cx="6345260" cy="353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74443" y="6365498"/>
            <a:ext cx="990599" cy="22865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 b="1" i="0">
                <a:solidFill>
                  <a:schemeClr val="accent1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90843" y="6365497"/>
            <a:ext cx="3859795" cy="2286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 b="1" i="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8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8297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b="0" i="0" kern="1200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indent="-283464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6012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3444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50876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8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0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5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4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Mobili</a:t>
            </a:r>
            <a:r>
              <a:rPr lang="de-DE" dirty="0"/>
              <a:t>tät der Zukunft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Rectangle 2054">
            <a:extLst>
              <a:ext uri="{FF2B5EF4-FFF2-40B4-BE49-F238E27FC236}">
                <a16:creationId xmlns:a16="http://schemas.microsoft.com/office/drawing/2014/main" id="{6A733EBD-820A-4FA2-9A24-E3259DA7EA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 b="3723"/>
          <a:stretch>
            <a:fillRect/>
          </a:stretch>
        </p:blipFill>
        <p:spPr bwMode="auto">
          <a:xfrm>
            <a:off x="482600" y="838200"/>
            <a:ext cx="8178799" cy="5571066"/>
          </a:xfrm>
          <a:prstGeom prst="rect">
            <a:avLst/>
          </a:prstGeom>
          <a:noFill/>
        </p:spPr>
      </p:pic>
      <p:sp>
        <p:nvSpPr>
          <p:cNvPr id="2057" name="Rectangle 2056">
            <a:extLst>
              <a:ext uri="{FF2B5EF4-FFF2-40B4-BE49-F238E27FC236}">
                <a16:creationId xmlns:a16="http://schemas.microsoft.com/office/drawing/2014/main" id="{6D4A187A-A5A0-48DF-94DB-432F7582DC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28359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Rectangle 3078">
            <a:extLst>
              <a:ext uri="{FF2B5EF4-FFF2-40B4-BE49-F238E27FC236}">
                <a16:creationId xmlns:a16="http://schemas.microsoft.com/office/drawing/2014/main" id="{6A733EBD-820A-4FA2-9A24-E3259DA7EA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 t="33197" r="1" b="19293"/>
          <a:stretch>
            <a:fillRect/>
          </a:stretch>
        </p:blipFill>
        <p:spPr bwMode="auto">
          <a:xfrm>
            <a:off x="482600" y="762000"/>
            <a:ext cx="8178799" cy="5571066"/>
          </a:xfrm>
          <a:prstGeom prst="rect">
            <a:avLst/>
          </a:prstGeom>
          <a:noFill/>
        </p:spPr>
      </p:pic>
      <p:sp>
        <p:nvSpPr>
          <p:cNvPr id="3081" name="Rectangle 3080">
            <a:extLst>
              <a:ext uri="{FF2B5EF4-FFF2-40B4-BE49-F238E27FC236}">
                <a16:creationId xmlns:a16="http://schemas.microsoft.com/office/drawing/2014/main" id="{6D4A187A-A5A0-48DF-94DB-432F7582DC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28359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3" name="Rectangle 4102">
            <a:extLst>
              <a:ext uri="{FF2B5EF4-FFF2-40B4-BE49-F238E27FC236}">
                <a16:creationId xmlns:a16="http://schemas.microsoft.com/office/drawing/2014/main" id="{6A733EBD-820A-4FA2-9A24-E3259DA7EA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 b="561"/>
          <a:stretch>
            <a:fillRect/>
          </a:stretch>
        </p:blipFill>
        <p:spPr bwMode="auto">
          <a:xfrm>
            <a:off x="482600" y="762000"/>
            <a:ext cx="8178799" cy="5571066"/>
          </a:xfrm>
          <a:prstGeom prst="rect">
            <a:avLst/>
          </a:prstGeom>
          <a:noFill/>
        </p:spPr>
      </p:pic>
      <p:sp>
        <p:nvSpPr>
          <p:cNvPr id="4105" name="Rectangle 4104">
            <a:extLst>
              <a:ext uri="{FF2B5EF4-FFF2-40B4-BE49-F238E27FC236}">
                <a16:creationId xmlns:a16="http://schemas.microsoft.com/office/drawing/2014/main" id="{6D4A187A-A5A0-48DF-94DB-432F7582DC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28359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1030">
            <a:extLst>
              <a:ext uri="{FF2B5EF4-FFF2-40B4-BE49-F238E27FC236}">
                <a16:creationId xmlns:a16="http://schemas.microsoft.com/office/drawing/2014/main" id="{6A733EBD-820A-4FA2-9A24-E3259DA7EA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b="2343"/>
          <a:stretch>
            <a:fillRect/>
          </a:stretch>
        </p:blipFill>
        <p:spPr bwMode="auto">
          <a:xfrm>
            <a:off x="482600" y="838200"/>
            <a:ext cx="8178799" cy="5571066"/>
          </a:xfrm>
          <a:prstGeom prst="rect">
            <a:avLst/>
          </a:prstGeom>
          <a:noFill/>
        </p:spPr>
      </p:pic>
      <p:sp>
        <p:nvSpPr>
          <p:cNvPr id="1033" name="Rectangle 1032">
            <a:extLst>
              <a:ext uri="{FF2B5EF4-FFF2-40B4-BE49-F238E27FC236}">
                <a16:creationId xmlns:a16="http://schemas.microsoft.com/office/drawing/2014/main" id="{6D4A187A-A5A0-48DF-94DB-432F7582DC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28359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95400" y="2209800"/>
            <a:ext cx="7772400" cy="1470025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ro-RO" sz="3600" dirty="0"/>
              <a:t> </a:t>
            </a:r>
            <a:r>
              <a:rPr lang="en-US" sz="3600" dirty="0"/>
              <a:t>Wie </a:t>
            </a:r>
            <a:r>
              <a:rPr lang="en-US" sz="3600" dirty="0" err="1"/>
              <a:t>kommst</a:t>
            </a:r>
            <a:r>
              <a:rPr lang="en-US" sz="3600" dirty="0"/>
              <a:t> du </a:t>
            </a:r>
            <a:r>
              <a:rPr lang="en-US" sz="3600" dirty="0" err="1"/>
              <a:t>zur</a:t>
            </a:r>
            <a:r>
              <a:rPr lang="en-US" sz="3600" dirty="0"/>
              <a:t> Schule?</a:t>
            </a:r>
            <a:br>
              <a:rPr lang="en-US" dirty="0"/>
            </a:b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295400" y="2944812"/>
            <a:ext cx="6934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3600" dirty="0">
                <a:solidFill>
                  <a:schemeClr val="bg2"/>
                </a:solidFill>
              </a:rPr>
              <a:t> Wie k</a:t>
            </a:r>
            <a:r>
              <a:rPr lang="de-DE" sz="3600" dirty="0">
                <a:solidFill>
                  <a:schemeClr val="bg2"/>
                </a:solidFill>
              </a:rPr>
              <a:t>önnte man nachhaltiger reisen?</a:t>
            </a:r>
            <a:endParaRPr lang="en-US" sz="3600" dirty="0">
              <a:solidFill>
                <a:schemeClr val="bg2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1" name="Rectangle 1040">
            <a:extLst>
              <a:ext uri="{FF2B5EF4-FFF2-40B4-BE49-F238E27FC236}">
                <a16:creationId xmlns:a16="http://schemas.microsoft.com/office/drawing/2014/main" id="{46D75838-7FA2-4AAF-9C77-E34C3B4AD9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 useBgFill="1">
        <p:nvSpPr>
          <p:cNvPr id="1043" name="Rectangle 1042">
            <a:extLst>
              <a:ext uri="{FF2B5EF4-FFF2-40B4-BE49-F238E27FC236}">
                <a16:creationId xmlns:a16="http://schemas.microsoft.com/office/drawing/2014/main" id="{206B0C47-1CFB-42F6-B66C-063C5B601F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2599" y="801794"/>
            <a:ext cx="8250178" cy="524826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5" name="Rectangle 1044">
            <a:extLst>
              <a:ext uri="{FF2B5EF4-FFF2-40B4-BE49-F238E27FC236}">
                <a16:creationId xmlns:a16="http://schemas.microsoft.com/office/drawing/2014/main" id="{7F85B938-6BC7-4B98-9953-B70B364657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28359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1026" name="Picture 2" descr="C:\Users\Alexandrina\Desktop\Mobilitat\WhatsApp Image 2026-01-30 at 6.55.26 PM.jpe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564391" y="1051869"/>
            <a:ext cx="6462677" cy="2495865"/>
          </a:xfrm>
          <a:prstGeom prst="rect">
            <a:avLst/>
          </a:prstGeom>
          <a:noFill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564391" y="3432023"/>
            <a:ext cx="7656632" cy="25841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Rectangle 2054">
            <a:extLst>
              <a:ext uri="{FF2B5EF4-FFF2-40B4-BE49-F238E27FC236}">
                <a16:creationId xmlns:a16="http://schemas.microsoft.com/office/drawing/2014/main" id="{4F78DAAE-B0C3-49A3-8AB1-AD2FF0E368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2057" name="Rectangle 2056">
            <a:extLst>
              <a:ext uri="{FF2B5EF4-FFF2-40B4-BE49-F238E27FC236}">
                <a16:creationId xmlns:a16="http://schemas.microsoft.com/office/drawing/2014/main" id="{F6A8A81D-3338-4B0F-A26F-A3D259D276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2599" y="801794"/>
            <a:ext cx="8250178" cy="524826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9" name="Rectangle 2058">
            <a:extLst>
              <a:ext uri="{FF2B5EF4-FFF2-40B4-BE49-F238E27FC236}">
                <a16:creationId xmlns:a16="http://schemas.microsoft.com/office/drawing/2014/main" id="{40155665-7CE2-4939-AE5E-020DC1D207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28359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844549" y="1412648"/>
            <a:ext cx="7526278" cy="402655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0" name="Rectangle 3079">
            <a:extLst>
              <a:ext uri="{FF2B5EF4-FFF2-40B4-BE49-F238E27FC236}">
                <a16:creationId xmlns:a16="http://schemas.microsoft.com/office/drawing/2014/main" id="{46D75838-7FA2-4AAF-9C77-E34C3B4AD9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 useBgFill="1">
        <p:nvSpPr>
          <p:cNvPr id="3082" name="Rectangle 3081">
            <a:extLst>
              <a:ext uri="{FF2B5EF4-FFF2-40B4-BE49-F238E27FC236}">
                <a16:creationId xmlns:a16="http://schemas.microsoft.com/office/drawing/2014/main" id="{206B0C47-1CFB-42F6-B66C-063C5B601F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2599" y="801794"/>
            <a:ext cx="8250178" cy="524826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4" name="Rectangle 3083">
            <a:extLst>
              <a:ext uri="{FF2B5EF4-FFF2-40B4-BE49-F238E27FC236}">
                <a16:creationId xmlns:a16="http://schemas.microsoft.com/office/drawing/2014/main" id="{7F85B938-6BC7-4B98-9953-B70B364657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28359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785366" y="990600"/>
            <a:ext cx="5286009" cy="2643004"/>
          </a:xfrm>
          <a:prstGeom prst="rect">
            <a:avLst/>
          </a:prstGeom>
          <a:noFill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3200400" y="3407056"/>
            <a:ext cx="5339404" cy="264300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4" name="Rectangle 4103">
            <a:extLst>
              <a:ext uri="{FF2B5EF4-FFF2-40B4-BE49-F238E27FC236}">
                <a16:creationId xmlns:a16="http://schemas.microsoft.com/office/drawing/2014/main" id="{46D75838-7FA2-4AAF-9C77-E34C3B4AD9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 useBgFill="1">
        <p:nvSpPr>
          <p:cNvPr id="4106" name="Rectangle 4105">
            <a:extLst>
              <a:ext uri="{FF2B5EF4-FFF2-40B4-BE49-F238E27FC236}">
                <a16:creationId xmlns:a16="http://schemas.microsoft.com/office/drawing/2014/main" id="{206B0C47-1CFB-42F6-B66C-063C5B601F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2599" y="801794"/>
            <a:ext cx="8250178" cy="524826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08" name="Rectangle 4107">
            <a:extLst>
              <a:ext uri="{FF2B5EF4-FFF2-40B4-BE49-F238E27FC236}">
                <a16:creationId xmlns:a16="http://schemas.microsoft.com/office/drawing/2014/main" id="{7F85B938-6BC7-4B98-9953-B70B364657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28359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664780" y="990599"/>
            <a:ext cx="3983420" cy="4887633"/>
          </a:xfrm>
          <a:prstGeom prst="rect">
            <a:avLst/>
          </a:prstGeom>
          <a:noFill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4648200" y="1302289"/>
            <a:ext cx="3815526" cy="45694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4</TotalTime>
  <Words>20</Words>
  <Application>Microsoft Office PowerPoint</Application>
  <PresentationFormat>On-screen Show (4:3)</PresentationFormat>
  <Paragraphs>3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Century Gothic</vt:lpstr>
      <vt:lpstr>Wingdings 3</vt:lpstr>
      <vt:lpstr>Ion Boardroom</vt:lpstr>
      <vt:lpstr>Mobilität der Zukunft</vt:lpstr>
      <vt:lpstr>PowerPoint Presentation</vt:lpstr>
      <vt:lpstr>PowerPoint Presentation</vt:lpstr>
      <vt:lpstr>PowerPoint Presentation</vt:lpstr>
      <vt:lpstr>PowerPoint Presentation</vt:lpstr>
      <vt:lpstr> Wie kommst du zur Schule? 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Mobilität der Zukunft</dc:title>
  <dc:creator>Alexandrina</dc:creator>
  <cp:lastModifiedBy>Adrian L. B.</cp:lastModifiedBy>
  <cp:revision>2</cp:revision>
  <dcterms:created xsi:type="dcterms:W3CDTF">2006-08-16T00:00:00Z</dcterms:created>
  <dcterms:modified xsi:type="dcterms:W3CDTF">2026-06-13T14:21:33Z</dcterms:modified>
</cp:coreProperties>
</file>